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1" roundtripDataSignature="AMtx7mgIkUtTIAhj2UvT+lBgt1aFjyZ9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customschemas.google.com/relationships/presentationmetadata" Target="metadata"/><Relationship Id="rId10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9" name="Google Shape;12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4f6e0ac2a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d4f6e0ac2a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b2d7e8ec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g7b2d7e8ec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6d342afaf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gb6d342afaf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5" name="Google Shape;15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ctrTitle"/>
          </p:nvPr>
        </p:nvSpPr>
        <p:spPr>
          <a:xfrm>
            <a:off x="1524000" y="73405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>
                <a:latin typeface="Impact"/>
                <a:ea typeface="Impact"/>
                <a:cs typeface="Impact"/>
                <a:sym typeface="Impac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524000" y="331393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7"/>
          <p:cNvSpPr txBox="1"/>
          <p:nvPr>
            <p:ph idx="12" type="sldNum"/>
          </p:nvPr>
        </p:nvSpPr>
        <p:spPr>
          <a:xfrm>
            <a:off x="838200" y="5991633"/>
            <a:ext cx="258783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9" name="Google Shape;1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9370" y="4429919"/>
            <a:ext cx="3173260" cy="2115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38200" y="6004323"/>
            <a:ext cx="26768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6d342afaf_0_77"/>
          <p:cNvSpPr txBox="1"/>
          <p:nvPr>
            <p:ph type="ctrTitle"/>
          </p:nvPr>
        </p:nvSpPr>
        <p:spPr>
          <a:xfrm>
            <a:off x="1524000" y="734056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>
                <a:latin typeface="Impact"/>
                <a:ea typeface="Impact"/>
                <a:cs typeface="Impact"/>
                <a:sym typeface="Impac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gb6d342afaf_0_77"/>
          <p:cNvSpPr txBox="1"/>
          <p:nvPr>
            <p:ph idx="1" type="subTitle"/>
          </p:nvPr>
        </p:nvSpPr>
        <p:spPr>
          <a:xfrm>
            <a:off x="1524000" y="3313939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gb6d342afaf_0_77"/>
          <p:cNvSpPr txBox="1"/>
          <p:nvPr>
            <p:ph idx="12" type="sldNum"/>
          </p:nvPr>
        </p:nvSpPr>
        <p:spPr>
          <a:xfrm>
            <a:off x="838200" y="5991633"/>
            <a:ext cx="2587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78" name="Google Shape;78;gb6d342afaf_0_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9370" y="4429919"/>
            <a:ext cx="3173261" cy="2115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6d342afaf_0_8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gb6d342afaf_0_82"/>
          <p:cNvSpPr txBox="1"/>
          <p:nvPr>
            <p:ph idx="1" type="body"/>
          </p:nvPr>
        </p:nvSpPr>
        <p:spPr>
          <a:xfrm>
            <a:off x="838200" y="1825625"/>
            <a:ext cx="5181600" cy="40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gb6d342afaf_0_82"/>
          <p:cNvSpPr txBox="1"/>
          <p:nvPr>
            <p:ph idx="2" type="body"/>
          </p:nvPr>
        </p:nvSpPr>
        <p:spPr>
          <a:xfrm>
            <a:off x="6172200" y="1825625"/>
            <a:ext cx="5181600" cy="40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gb6d342afaf_0_82"/>
          <p:cNvSpPr txBox="1"/>
          <p:nvPr>
            <p:ph idx="11" type="ftr"/>
          </p:nvPr>
        </p:nvSpPr>
        <p:spPr>
          <a:xfrm>
            <a:off x="4038600" y="600432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gb6d342afaf_0_82"/>
          <p:cNvSpPr txBox="1"/>
          <p:nvPr>
            <p:ph idx="12" type="sldNum"/>
          </p:nvPr>
        </p:nvSpPr>
        <p:spPr>
          <a:xfrm>
            <a:off x="838200" y="6004323"/>
            <a:ext cx="2688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 showMasterSp="0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b6d342afaf_0_88"/>
          <p:cNvSpPr txBox="1"/>
          <p:nvPr>
            <p:ph type="title"/>
          </p:nvPr>
        </p:nvSpPr>
        <p:spPr>
          <a:xfrm>
            <a:off x="831850" y="1656521"/>
            <a:ext cx="10515600" cy="21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  <a:defRPr sz="60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gb6d342afaf_0_88"/>
          <p:cNvSpPr txBox="1"/>
          <p:nvPr>
            <p:ph idx="1" type="body"/>
          </p:nvPr>
        </p:nvSpPr>
        <p:spPr>
          <a:xfrm>
            <a:off x="831850" y="4867949"/>
            <a:ext cx="54939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descr="University of South Carolina logo." id="88" name="Google Shape;88;gb6d342afaf_0_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5947" y="5555415"/>
            <a:ext cx="2892289" cy="1205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6d342afaf_0_92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gb6d342afaf_0_92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2" name="Google Shape;92;gb6d342afaf_0_92"/>
          <p:cNvSpPr txBox="1"/>
          <p:nvPr>
            <p:ph idx="2" type="body"/>
          </p:nvPr>
        </p:nvSpPr>
        <p:spPr>
          <a:xfrm>
            <a:off x="839788" y="2505075"/>
            <a:ext cx="5157900" cy="3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gb6d342afaf_0_92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4" name="Google Shape;94;gb6d342afaf_0_92"/>
          <p:cNvSpPr txBox="1"/>
          <p:nvPr>
            <p:ph idx="4" type="body"/>
          </p:nvPr>
        </p:nvSpPr>
        <p:spPr>
          <a:xfrm>
            <a:off x="6172200" y="2505075"/>
            <a:ext cx="5183100" cy="3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gb6d342afaf_0_92"/>
          <p:cNvSpPr txBox="1"/>
          <p:nvPr>
            <p:ph idx="11" type="ftr"/>
          </p:nvPr>
        </p:nvSpPr>
        <p:spPr>
          <a:xfrm>
            <a:off x="4038600" y="600432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gb6d342afaf_0_92"/>
          <p:cNvSpPr txBox="1"/>
          <p:nvPr>
            <p:ph idx="12" type="sldNum"/>
          </p:nvPr>
        </p:nvSpPr>
        <p:spPr>
          <a:xfrm>
            <a:off x="838200" y="6004323"/>
            <a:ext cx="2682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6d342afaf_0_10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gb6d342afaf_0_100"/>
          <p:cNvSpPr txBox="1"/>
          <p:nvPr>
            <p:ph idx="1" type="body"/>
          </p:nvPr>
        </p:nvSpPr>
        <p:spPr>
          <a:xfrm>
            <a:off x="838200" y="1825625"/>
            <a:ext cx="10515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gb6d342afaf_0_100"/>
          <p:cNvSpPr txBox="1"/>
          <p:nvPr>
            <p:ph idx="11" type="ftr"/>
          </p:nvPr>
        </p:nvSpPr>
        <p:spPr>
          <a:xfrm>
            <a:off x="4038600" y="600432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gb6d342afaf_0_100"/>
          <p:cNvSpPr txBox="1"/>
          <p:nvPr>
            <p:ph idx="12" type="sldNum"/>
          </p:nvPr>
        </p:nvSpPr>
        <p:spPr>
          <a:xfrm>
            <a:off x="838200" y="6004323"/>
            <a:ext cx="2635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b6d342afaf_0_105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gb6d342afaf_0_105"/>
          <p:cNvSpPr txBox="1"/>
          <p:nvPr>
            <p:ph idx="1" type="body"/>
          </p:nvPr>
        </p:nvSpPr>
        <p:spPr>
          <a:xfrm>
            <a:off x="831850" y="4589463"/>
            <a:ext cx="10515600" cy="12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gb6d342afaf_0_105"/>
          <p:cNvSpPr txBox="1"/>
          <p:nvPr>
            <p:ph idx="11" type="ftr"/>
          </p:nvPr>
        </p:nvSpPr>
        <p:spPr>
          <a:xfrm>
            <a:off x="4038600" y="600432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gb6d342afaf_0_105"/>
          <p:cNvSpPr txBox="1"/>
          <p:nvPr>
            <p:ph idx="12" type="sldNum"/>
          </p:nvPr>
        </p:nvSpPr>
        <p:spPr>
          <a:xfrm>
            <a:off x="838200" y="6004322"/>
            <a:ext cx="266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6d342afaf_0_11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gb6d342afaf_0_110"/>
          <p:cNvSpPr txBox="1"/>
          <p:nvPr>
            <p:ph idx="11" type="ftr"/>
          </p:nvPr>
        </p:nvSpPr>
        <p:spPr>
          <a:xfrm>
            <a:off x="4038600" y="600432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gb6d342afaf_0_110"/>
          <p:cNvSpPr txBox="1"/>
          <p:nvPr>
            <p:ph idx="12" type="sldNum"/>
          </p:nvPr>
        </p:nvSpPr>
        <p:spPr>
          <a:xfrm>
            <a:off x="838200" y="6005974"/>
            <a:ext cx="267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b6d342afaf_0_114"/>
          <p:cNvSpPr txBox="1"/>
          <p:nvPr>
            <p:ph type="title"/>
          </p:nvPr>
        </p:nvSpPr>
        <p:spPr>
          <a:xfrm>
            <a:off x="0" y="-153883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gb6d342afaf_0_114"/>
          <p:cNvSpPr txBox="1"/>
          <p:nvPr>
            <p:ph idx="11" type="ftr"/>
          </p:nvPr>
        </p:nvSpPr>
        <p:spPr>
          <a:xfrm>
            <a:off x="4038600" y="600432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gb6d342afaf_0_114"/>
          <p:cNvSpPr txBox="1"/>
          <p:nvPr>
            <p:ph idx="12" type="sldNum"/>
          </p:nvPr>
        </p:nvSpPr>
        <p:spPr>
          <a:xfrm>
            <a:off x="838200" y="6004322"/>
            <a:ext cx="2605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b6d342afaf_0_118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gb6d342afaf_0_118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18" name="Google Shape;118;gb6d342afaf_0_118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19" name="Google Shape;119;gb6d342afaf_0_118"/>
          <p:cNvSpPr txBox="1"/>
          <p:nvPr>
            <p:ph idx="11" type="ftr"/>
          </p:nvPr>
        </p:nvSpPr>
        <p:spPr>
          <a:xfrm>
            <a:off x="4038600" y="600432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gb6d342afaf_0_118"/>
          <p:cNvSpPr txBox="1"/>
          <p:nvPr>
            <p:ph idx="12" type="sldNum"/>
          </p:nvPr>
        </p:nvSpPr>
        <p:spPr>
          <a:xfrm>
            <a:off x="838200" y="6004323"/>
            <a:ext cx="267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" type="body"/>
          </p:nvPr>
        </p:nvSpPr>
        <p:spPr>
          <a:xfrm>
            <a:off x="838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2" type="body"/>
          </p:nvPr>
        </p:nvSpPr>
        <p:spPr>
          <a:xfrm>
            <a:off x="6172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2" type="sldNum"/>
          </p:nvPr>
        </p:nvSpPr>
        <p:spPr>
          <a:xfrm>
            <a:off x="838200" y="6004323"/>
            <a:ext cx="26887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b6d342afaf_0_124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gb6d342afaf_0_124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gb6d342afaf_0_124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25" name="Google Shape;125;gb6d342afaf_0_124"/>
          <p:cNvSpPr txBox="1"/>
          <p:nvPr>
            <p:ph idx="11" type="ftr"/>
          </p:nvPr>
        </p:nvSpPr>
        <p:spPr>
          <a:xfrm>
            <a:off x="4038600" y="600432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gb6d342afaf_0_124"/>
          <p:cNvSpPr txBox="1"/>
          <p:nvPr>
            <p:ph idx="12" type="sldNum"/>
          </p:nvPr>
        </p:nvSpPr>
        <p:spPr>
          <a:xfrm>
            <a:off x="838200" y="6004323"/>
            <a:ext cx="2676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 showMasterSp="0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831850" y="1656521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831850" y="4867949"/>
            <a:ext cx="5493794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descr="University of South Carolina logo." id="29" name="Google Shape;2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5947" y="5555415"/>
            <a:ext cx="2892287" cy="120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839788" y="2505075"/>
            <a:ext cx="5157787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9"/>
          <p:cNvSpPr txBox="1"/>
          <p:nvPr>
            <p:ph idx="4" type="body"/>
          </p:nvPr>
        </p:nvSpPr>
        <p:spPr>
          <a:xfrm>
            <a:off x="6172200" y="2505075"/>
            <a:ext cx="5183188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38200" y="6004323"/>
            <a:ext cx="26828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38200" y="6004323"/>
            <a:ext cx="263533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831850" y="4589463"/>
            <a:ext cx="10515600" cy="1201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2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38200" y="6004322"/>
            <a:ext cx="26650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8200" y="6005974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type="title"/>
          </p:nvPr>
        </p:nvSpPr>
        <p:spPr>
          <a:xfrm>
            <a:off x="0" y="-15388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38200" y="6004322"/>
            <a:ext cx="26056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5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38200" y="6004323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0.xml"/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mpact"/>
              <a:buNone/>
              <a:defRPr b="0" i="0" sz="4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2" type="sldNum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4" name="Google Shape;14;p6"/>
          <p:cNvPicPr preferRelativeResize="0"/>
          <p:nvPr/>
        </p:nvPicPr>
        <p:blipFill rotWithShape="1">
          <a:blip r:embed="rId2">
            <a:alphaModFix/>
          </a:blip>
          <a:srcRect b="30325" l="6753" r="7080" t="32285"/>
          <a:stretch/>
        </p:blipFill>
        <p:spPr>
          <a:xfrm>
            <a:off x="9022846" y="5946775"/>
            <a:ext cx="2695388" cy="48728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6d342afaf_0_7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mpact"/>
              <a:buNone/>
              <a:defRPr b="0" i="0" sz="4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gb6d342afaf_0_71"/>
          <p:cNvSpPr txBox="1"/>
          <p:nvPr>
            <p:ph idx="1" type="body"/>
          </p:nvPr>
        </p:nvSpPr>
        <p:spPr>
          <a:xfrm>
            <a:off x="838200" y="1825625"/>
            <a:ext cx="10515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gb6d342afaf_0_71"/>
          <p:cNvSpPr txBox="1"/>
          <p:nvPr>
            <p:ph idx="11" type="ftr"/>
          </p:nvPr>
        </p:nvSpPr>
        <p:spPr>
          <a:xfrm>
            <a:off x="4038600" y="6004323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gb6d342afaf_0_71"/>
          <p:cNvSpPr txBox="1"/>
          <p:nvPr>
            <p:ph idx="12" type="sldNum"/>
          </p:nvPr>
        </p:nvSpPr>
        <p:spPr>
          <a:xfrm>
            <a:off x="838200" y="6004323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73" name="Google Shape;73;gb6d342afaf_0_71"/>
          <p:cNvPicPr preferRelativeResize="0"/>
          <p:nvPr/>
        </p:nvPicPr>
        <p:blipFill rotWithShape="1">
          <a:blip r:embed="rId2">
            <a:alphaModFix/>
          </a:blip>
          <a:srcRect b="30326" l="6755" r="7074" t="32285"/>
          <a:stretch/>
        </p:blipFill>
        <p:spPr>
          <a:xfrm>
            <a:off x="9022846" y="5946775"/>
            <a:ext cx="2695388" cy="48728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"/>
          <p:cNvSpPr txBox="1"/>
          <p:nvPr>
            <p:ph type="ctrTitle"/>
          </p:nvPr>
        </p:nvSpPr>
        <p:spPr>
          <a:xfrm>
            <a:off x="896983" y="620844"/>
            <a:ext cx="103980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</a:pPr>
            <a:r>
              <a:rPr lang="en-US"/>
              <a:t>MACHINE LEARNING DETECTION OF FOREST FIRES</a:t>
            </a:r>
            <a:endParaRPr/>
          </a:p>
        </p:txBody>
      </p:sp>
      <p:sp>
        <p:nvSpPr>
          <p:cNvPr id="132" name="Google Shape;132;p1"/>
          <p:cNvSpPr txBox="1"/>
          <p:nvPr/>
        </p:nvSpPr>
        <p:spPr>
          <a:xfrm>
            <a:off x="3709292" y="3784650"/>
            <a:ext cx="41823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Nile Coble Weekly Review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4f6e0ac2a_0_1"/>
          <p:cNvSpPr txBox="1"/>
          <p:nvPr/>
        </p:nvSpPr>
        <p:spPr>
          <a:xfrm>
            <a:off x="941025" y="1759450"/>
            <a:ext cx="58389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creating, filtering spectrogram: 93% real-time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OPTICS, PCA: 14% real-time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gd4f6e0ac2a_0_1"/>
          <p:cNvSpPr txBox="1"/>
          <p:nvPr/>
        </p:nvSpPr>
        <p:spPr>
          <a:xfrm>
            <a:off x="941025" y="812150"/>
            <a:ext cx="7425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Threading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b2d7e8ec5_0_1"/>
          <p:cNvSpPr txBox="1"/>
          <p:nvPr/>
        </p:nvSpPr>
        <p:spPr>
          <a:xfrm>
            <a:off x="556450" y="1489250"/>
            <a:ext cx="58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g7b2d7e8ec5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025" y="2043350"/>
            <a:ext cx="5195269" cy="3896452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7b2d7e8ec5_0_1"/>
          <p:cNvSpPr txBox="1"/>
          <p:nvPr/>
        </p:nvSpPr>
        <p:spPr>
          <a:xfrm>
            <a:off x="941025" y="812150"/>
            <a:ext cx="7425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Experiments with spectrograms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g7b2d7e8ec5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9076" y="2043350"/>
            <a:ext cx="5039124" cy="377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6d342afaf_0_66"/>
          <p:cNvSpPr txBox="1"/>
          <p:nvPr/>
        </p:nvSpPr>
        <p:spPr>
          <a:xfrm>
            <a:off x="586225" y="2571575"/>
            <a:ext cx="58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Also, I have a camera now.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gb6d342afaf_0_66"/>
          <p:cNvPicPr preferRelativeResize="0"/>
          <p:nvPr/>
        </p:nvPicPr>
        <p:blipFill rotWithShape="1">
          <a:blip r:embed="rId3">
            <a:alphaModFix/>
          </a:blip>
          <a:srcRect b="0" l="0" r="28703" t="0"/>
          <a:stretch/>
        </p:blipFill>
        <p:spPr>
          <a:xfrm rot="-5400000">
            <a:off x="6358850" y="49225"/>
            <a:ext cx="3504200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"/>
          <p:cNvSpPr txBox="1"/>
          <p:nvPr>
            <p:ph type="title"/>
          </p:nvPr>
        </p:nvSpPr>
        <p:spPr>
          <a:xfrm>
            <a:off x="844140" y="2332489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</a:pPr>
            <a:r>
              <a:rPr lang="en-US">
                <a:latin typeface="Impact"/>
                <a:ea typeface="Impact"/>
                <a:cs typeface="Impact"/>
                <a:sym typeface="Impac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2021-04-19T15:10:31Z</dcterms:created>
  <dc:creator>OGUNNIYI, EMMANUEL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0x010100877ED87455F6DB40858A46E14E5F9850</vt:lpwstr>
  </property>
</Properties>
</file>